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110" y="-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4A87-7179-4CB6-AE02-5A94292D8960}" type="datetimeFigureOut">
              <a:rPr lang="fr-FR" smtClean="0"/>
              <a:t>18/07/2013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4F19-FDBF-4E24-B2FE-623CA4D2E5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8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4A87-7179-4CB6-AE02-5A94292D8960}" type="datetimeFigureOut">
              <a:rPr lang="fr-FR" smtClean="0"/>
              <a:t>18/07/2013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4F19-FDBF-4E24-B2FE-623CA4D2E5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13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4A87-7179-4CB6-AE02-5A94292D8960}" type="datetimeFigureOut">
              <a:rPr lang="fr-FR" smtClean="0"/>
              <a:t>18/07/2013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4F19-FDBF-4E24-B2FE-623CA4D2E5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30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4A87-7179-4CB6-AE02-5A94292D8960}" type="datetimeFigureOut">
              <a:rPr lang="fr-FR" smtClean="0"/>
              <a:t>18/07/2013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4F19-FDBF-4E24-B2FE-623CA4D2E5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69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4A87-7179-4CB6-AE02-5A94292D8960}" type="datetimeFigureOut">
              <a:rPr lang="fr-FR" smtClean="0"/>
              <a:t>18/07/2013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4F19-FDBF-4E24-B2FE-623CA4D2E5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69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4A87-7179-4CB6-AE02-5A94292D8960}" type="datetimeFigureOut">
              <a:rPr lang="fr-FR" smtClean="0"/>
              <a:t>18/07/2013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4F19-FDBF-4E24-B2FE-623CA4D2E5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50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4A87-7179-4CB6-AE02-5A94292D8960}" type="datetimeFigureOut">
              <a:rPr lang="fr-FR" smtClean="0"/>
              <a:t>18/07/2013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4F19-FDBF-4E24-B2FE-623CA4D2E5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0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4A87-7179-4CB6-AE02-5A94292D8960}" type="datetimeFigureOut">
              <a:rPr lang="fr-FR" smtClean="0"/>
              <a:t>18/07/2013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4F19-FDBF-4E24-B2FE-623CA4D2E5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74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4A87-7179-4CB6-AE02-5A94292D8960}" type="datetimeFigureOut">
              <a:rPr lang="fr-FR" smtClean="0"/>
              <a:t>18/07/2013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4F19-FDBF-4E24-B2FE-623CA4D2E5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7733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4A87-7179-4CB6-AE02-5A94292D8960}" type="datetimeFigureOut">
              <a:rPr lang="fr-FR" smtClean="0"/>
              <a:t>18/07/2013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4F19-FDBF-4E24-B2FE-623CA4D2E5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67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D4A87-7179-4CB6-AE02-5A94292D8960}" type="datetimeFigureOut">
              <a:rPr lang="fr-FR" smtClean="0"/>
              <a:t>18/07/2013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4F19-FDBF-4E24-B2FE-623CA4D2E5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47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D4A87-7179-4CB6-AE02-5A94292D8960}" type="datetimeFigureOut">
              <a:rPr lang="fr-FR" smtClean="0"/>
              <a:t>18/07/2013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04F19-FDBF-4E24-B2FE-623CA4D2E5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98330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125920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1266" name="Picture 2" descr="C:\Users\Robert\Desktop\Hydroscopeportable\Commissions\Communicationportable\Siteinternet\Ecoles\Diaporamaimages\Illustrations en images de projets réalisés\Diapositive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07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C:\Users\Robert\Desktop\Hydroscopeportable\Commissions\Communicationportable\Siteinternet\Ecoles\Diaporamaimages\Illustrations en images de projets réalisés\Diaposi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41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074" name="Picture 2" descr="C:\Users\Robert\Desktop\Hydroscopeportable\Commissions\Communicationportable\Siteinternet\Ecoles\Diaporamaimages\Illustrations en images de projets réalisés\Diapositiv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30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6" y="-99392"/>
            <a:ext cx="9276522" cy="6957392"/>
          </a:xfrm>
        </p:spPr>
      </p:pic>
    </p:spTree>
    <p:extLst>
      <p:ext uri="{BB962C8B-B14F-4D97-AF65-F5344CB8AC3E}">
        <p14:creationId xmlns:p14="http://schemas.microsoft.com/office/powerpoint/2010/main" val="356261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 descr="C:\Users\Robert\Desktop\Hydroscopeportable\Commissions\Communicationportable\Siteinternet\Ecoles\Diaporamaimages\Illustrations en images de projets réalisés\Diapositiv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58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8909" y="0"/>
            <a:ext cx="9722909" cy="7292182"/>
          </a:xfrm>
        </p:spPr>
      </p:pic>
    </p:spTree>
    <p:extLst>
      <p:ext uri="{BB962C8B-B14F-4D97-AF65-F5344CB8AC3E}">
        <p14:creationId xmlns:p14="http://schemas.microsoft.com/office/powerpoint/2010/main" val="85417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5" y="0"/>
            <a:ext cx="9396535" cy="7047401"/>
          </a:xfrm>
        </p:spPr>
      </p:pic>
    </p:spTree>
    <p:extLst>
      <p:ext uri="{BB962C8B-B14F-4D97-AF65-F5344CB8AC3E}">
        <p14:creationId xmlns:p14="http://schemas.microsoft.com/office/powerpoint/2010/main" val="54234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5365" cy="6941524"/>
          </a:xfrm>
        </p:spPr>
      </p:pic>
    </p:spTree>
    <p:extLst>
      <p:ext uri="{BB962C8B-B14F-4D97-AF65-F5344CB8AC3E}">
        <p14:creationId xmlns:p14="http://schemas.microsoft.com/office/powerpoint/2010/main" val="181915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" y="-11088"/>
            <a:ext cx="9158784" cy="6869088"/>
          </a:xfrm>
        </p:spPr>
      </p:pic>
    </p:spTree>
    <p:extLst>
      <p:ext uri="{BB962C8B-B14F-4D97-AF65-F5344CB8AC3E}">
        <p14:creationId xmlns:p14="http://schemas.microsoft.com/office/powerpoint/2010/main" val="71158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Affichage à l'écran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Robert</dc:creator>
  <cp:lastModifiedBy>Robert</cp:lastModifiedBy>
  <cp:revision>3</cp:revision>
  <dcterms:created xsi:type="dcterms:W3CDTF">2013-07-16T13:54:09Z</dcterms:created>
  <dcterms:modified xsi:type="dcterms:W3CDTF">2013-07-18T09:23:44Z</dcterms:modified>
</cp:coreProperties>
</file>